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7274d4a7ec74b3f" /><Relationship Type="http://schemas.openxmlformats.org/officeDocument/2006/relationships/extended-properties" Target="/docProps/app.xml" Id="R6967fdbfe2f24a9f" /><Relationship Type="http://schemas.openxmlformats.org/officeDocument/2006/relationships/officeDocument" Target="/ppt/presentation.xml" Id="R11fa8f5c78bb4f3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477d51f81540e3"/>
  </p:sldMasterIdLst>
  <p:notesMasterIdLst>
    <p:notesMasterId xmlns:r="http://schemas.openxmlformats.org/officeDocument/2006/relationships" r:id="Re2432f5f95784841"/>
  </p:notesMasterIdLst>
  <p:sldIdLst>
    <p:sldId xmlns:r="http://schemas.openxmlformats.org/officeDocument/2006/relationships" id="256" r:id="R75233bf91c8f4e24"/>
    <p:sldId xmlns:r="http://schemas.openxmlformats.org/officeDocument/2006/relationships" id="257" r:id="R9e1bdec51f8648f5"/>
    <p:sldId xmlns:r="http://schemas.openxmlformats.org/officeDocument/2006/relationships" id="258" r:id="R91cb8d96e4204207"/>
    <p:sldId xmlns:r="http://schemas.openxmlformats.org/officeDocument/2006/relationships" id="259" r:id="R5349f1f4b6ce4ac9"/>
    <p:sldId xmlns:r="http://schemas.openxmlformats.org/officeDocument/2006/relationships" id="260" r:id="R828776f065054a6e"/>
    <p:sldId xmlns:r="http://schemas.openxmlformats.org/officeDocument/2006/relationships" id="261" r:id="R42f70f25cc5f40d7"/>
    <p:sldId xmlns:r="http://schemas.openxmlformats.org/officeDocument/2006/relationships" id="262" r:id="R1dad194cf45c4fc5"/>
    <p:sldId xmlns:r="http://schemas.openxmlformats.org/officeDocument/2006/relationships" id="263" r:id="Rdaa418f7791a4b4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4b8fb508484375" /><Relationship Type="http://schemas.openxmlformats.org/officeDocument/2006/relationships/slideMaster" Target="/ppt/slideMasters/slideMaster1.xml" Id="Rdc477d51f81540e3" /><Relationship Type="http://schemas.openxmlformats.org/officeDocument/2006/relationships/notesMaster" Target="/ppt/notesMasters/notesMaster1.xml" Id="Re2432f5f95784841" /><Relationship Type="http://schemas.openxmlformats.org/officeDocument/2006/relationships/presProps" Target="/ppt/presProps.xml" Id="R883e38faaf624db1" /><Relationship Type="http://schemas.openxmlformats.org/officeDocument/2006/relationships/tableStyles" Target="/ppt/tableStyles.xml" Id="R344975d3bae14de4" /><Relationship Type="http://schemas.openxmlformats.org/officeDocument/2006/relationships/slide" Target="/ppt/slides/slide1.xml" Id="R75233bf91c8f4e24" /><Relationship Type="http://schemas.openxmlformats.org/officeDocument/2006/relationships/slide" Target="/ppt/slides/slide2.xml" Id="R9e1bdec51f8648f5" /><Relationship Type="http://schemas.openxmlformats.org/officeDocument/2006/relationships/slide" Target="/ppt/slides/slide3.xml" Id="R91cb8d96e4204207" /><Relationship Type="http://schemas.openxmlformats.org/officeDocument/2006/relationships/slide" Target="/ppt/slides/slide4.xml" Id="R5349f1f4b6ce4ac9" /><Relationship Type="http://schemas.openxmlformats.org/officeDocument/2006/relationships/slide" Target="/ppt/slides/slide5.xml" Id="R828776f065054a6e" /><Relationship Type="http://schemas.openxmlformats.org/officeDocument/2006/relationships/slide" Target="/ppt/slides/slide6.xml" Id="R42f70f25cc5f40d7" /><Relationship Type="http://schemas.openxmlformats.org/officeDocument/2006/relationships/slide" Target="/ppt/slides/slide7.xml" Id="R1dad194cf45c4fc5" /><Relationship Type="http://schemas.openxmlformats.org/officeDocument/2006/relationships/slide" Target="/ppt/slides/slide8.xml" Id="Rdaa418f7791a4b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97fbfc8e1946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e018a3582f4a32" /><Relationship Type="http://schemas.openxmlformats.org/officeDocument/2006/relationships/notesMaster" Target="/ppt/notesMasters/notesMaster1.xml" Id="R35849e88438c4b8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8b436ddf94c4411" /><Relationship Type="http://schemas.openxmlformats.org/officeDocument/2006/relationships/notesMaster" Target="/ppt/notesMasters/notesMaster1.xml" Id="R93e6eb04305e4b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38eee25bd54465" /><Relationship Type="http://schemas.openxmlformats.org/officeDocument/2006/relationships/notesMaster" Target="/ppt/notesMasters/notesMaster1.xml" Id="R8139cf77bdca4a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6e22f55639d4fc3" /><Relationship Type="http://schemas.openxmlformats.org/officeDocument/2006/relationships/notesMaster" Target="/ppt/notesMasters/notesMaster1.xml" Id="Rdc0715b1ecc04e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879d733d314280" /><Relationship Type="http://schemas.openxmlformats.org/officeDocument/2006/relationships/notesMaster" Target="/ppt/notesMasters/notesMaster1.xml" Id="R1cc2270c3ec64fa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fd427917fc40d2" /><Relationship Type="http://schemas.openxmlformats.org/officeDocument/2006/relationships/notesMaster" Target="/ppt/notesMasters/notesMaster1.xml" Id="R2983ee78c43949b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6481c6cd45a4807" /><Relationship Type="http://schemas.openxmlformats.org/officeDocument/2006/relationships/notesMaster" Target="/ppt/notesMasters/notesMaster1.xml" Id="R85f29243be134b2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919cb0301c549f8" /><Relationship Type="http://schemas.openxmlformats.org/officeDocument/2006/relationships/notesMaster" Target="/ppt/notesMasters/notesMaster1.xml" Id="R34c0cae8868f490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你好，我是言林，网景盛世的数字人讲解员。给我一份 PPT，我可以根据页面内容生成逐页讲稿，再为你介绍重点。观众有问题时，我可以结合资料回答，答完继续讲解。接下来，一起看看如何用言林准备和完成一场介绍。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来源：中文产品页与现有 PPT 讲稿生成工作台。</a:t>
            </a:r>
          </a:p>
          <a:p xmlns:a="http://schemas.openxmlformats.org/drawingml/2006/main">
            <a:r>
              <a:t>Source: https://ai.coolwei.com/zh/products/yanlin.html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准备讲解，可以从上传一份 PPT 开始。言林根据每页的文字和画面，整理讲稿与关键要点。你可以逐页查看，把需要补充的背景、业务表述和重点修改好。确认后的讲稿与幻灯片保持对应，用于接下来的数字人介绍。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来源：现有工作台的 PPT 导入、讲稿生成与逐页编辑功能。</a:t>
            </a:r>
          </a:p>
          <a:p xmlns:a="http://schemas.openxmlformats.org/drawingml/2006/main">
            <a:r>
              <a:t>Source: https://ai.coolwei.com/zh/products/yanlin.html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实际演示中，观众可以在讲解过程中提问。系统保存当前讲解位置，结合讲稿与知识资料组织回答。问答结束后，我再回到原来的内容继续介绍。这让现场交流可以围绕观众关心的问题展开，同时保持整场讲解的连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来源：中文产品页开场介绍及自动问答部分。此页介绍产品能力，不代表预录网页提供实时问答。</a:t>
            </a:r>
          </a:p>
          <a:p xmlns:a="http://schemas.openxmlformats.org/drawingml/2006/main">
            <a:r>
              <a:t>Source: https://ai.coolwei.com/zh/products/yanlin.html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对于已经确定的介绍内容，也可以提前制作成数字人讲解视频。先确认幻灯片和讲稿，再生成配套的声音与口型画面。视频保存下来后，就能用于网页展示或现场循环播放。内容更新时，再制作对应的新版本。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来源：现有工作台的预渲染讲稿功能及本次确认的离线播放方案。</a:t>
            </a:r>
          </a:p>
          <a:p xmlns:a="http://schemas.openxmlformats.org/drawingml/2006/main">
            <a:r>
              <a:t>Source: https://ai.coolwei.com/zh/products/yanlin.html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回答业务问题时，系统会先在讲稿和机构知识库中检索相关段落，再把这些内容交给模型组织回答。讲稿或知识资料更新后，回答依据也随之更新，不必为每一次资料变动重新训练模型。这样，现场问答可以围绕机构自己的材料展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来源：中文产品页检索增强说明。</a:t>
            </a:r>
          </a:p>
          <a:p xmlns:a="http://schemas.openxmlformats.org/drawingml/2006/main">
            <a:r>
              <a:t>Source: https://ai.coolwei.com/zh/products/yanlin.html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介绍内容可以连续播放，也可以配合现场的交流节奏。需要讨论时，先暂停讲解；准备好后，从原来的位置继续。还可以选择某一页，集中介绍观众关心的内容。同一套材料，既能完整展示，也能用于有重点的交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来源：现有工作台播放控制与逐页导航。</a:t>
            </a:r>
          </a:p>
          <a:p xmlns:a="http://schemas.openxmlformats.org/drawingml/2006/main">
            <a:r>
              <a:t>Source: https://ai.coolwei.com/zh/products/yanlin.html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言林适合需要持续提供介绍与解答的业务现场。在政务大厅，可以介绍服务内容与政策资料。在展厅展馆，可以讲解展项。在会议汇报和企业培训中，可以按材料组织介绍，并回答相关问题。同一个数字形象可以长期复用，内容随着业务资料更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来源：中文产品页“常驻在岗，随时开讲”及末尾试用说明。</a:t>
            </a:r>
          </a:p>
          <a:p xmlns:a="http://schemas.openxmlformats.org/drawingml/2006/main">
            <a:r>
              <a:t>Source: https://ai.coolwei.com/zh/products/yanlin.html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言林支持本地化部署，让业务资料留在机构网络内。无论是政务接待、展厅导览、会议汇报，还是企业培训，都可以围绕已有材料准备讲解和问答。欢迎政企客户联系网景盛世 AI 实验室，了解适合自身业务的使用方案。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来源：中文产品页的本地部署、业务场景与试用说明。</a:t>
            </a:r>
          </a:p>
          <a:p xmlns:a="http://schemas.openxmlformats.org/drawingml/2006/main">
            <a:r>
              <a:t>Source: https://ai.coolwei.com/zh/products/yanlin.html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f6b21d98c14a5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3ae33c628d4397" /><Relationship Type="http://schemas.openxmlformats.org/officeDocument/2006/relationships/slideLayout" Target="/ppt/slideLayouts/slideLayout1.xml" Id="Rdad00c8eef61414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d00c8eef61414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69544ac1d84856" /><Relationship Type="http://schemas.openxmlformats.org/officeDocument/2006/relationships/image" Target="/ppt/media/image.png" Id="R8f60ed71c5ae4f0f" /><Relationship Type="http://schemas.openxmlformats.org/officeDocument/2006/relationships/image" Target="/ppt/media/image2.png" Id="Re3ecee0c39194462" /><Relationship Type="http://schemas.openxmlformats.org/officeDocument/2006/relationships/notesSlide" Target="/ppt/notesSlides/notesSlide1.xml" Id="R58e0a627c9f54b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63dbd289574f95" /><Relationship Type="http://schemas.openxmlformats.org/officeDocument/2006/relationships/image" Target="/ppt/media/image3.png" Id="R4bf8ca2f960744ad" /><Relationship Type="http://schemas.openxmlformats.org/officeDocument/2006/relationships/image" Target="/ppt/media/image4.png" Id="R7172553de2424fe6" /><Relationship Type="http://schemas.openxmlformats.org/officeDocument/2006/relationships/notesSlide" Target="/ppt/notesSlides/notesSlide2.xml" Id="Rcd90e94c5b8a464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4a439c41e6480c" /><Relationship Type="http://schemas.openxmlformats.org/officeDocument/2006/relationships/image" Target="/ppt/media/image5.png" Id="Rce1542ea08ae4506" /><Relationship Type="http://schemas.openxmlformats.org/officeDocument/2006/relationships/notesSlide" Target="/ppt/notesSlides/notesSlide3.xml" Id="R7bf2e534754f41a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0762b3018e4155" /><Relationship Type="http://schemas.openxmlformats.org/officeDocument/2006/relationships/image" Target="/ppt/media/image6.png" Id="R256dc7a7fc1f4f0e" /><Relationship Type="http://schemas.openxmlformats.org/officeDocument/2006/relationships/image" Target="/ppt/media/image7.png" Id="R2cce7202657e4f50" /><Relationship Type="http://schemas.openxmlformats.org/officeDocument/2006/relationships/notesSlide" Target="/ppt/notesSlides/notesSlide4.xml" Id="Rdf2f775d8e4d404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6737287af34503" /><Relationship Type="http://schemas.openxmlformats.org/officeDocument/2006/relationships/image" Target="/ppt/media/image8.png" Id="R9654c84c3a5e40a8" /><Relationship Type="http://schemas.openxmlformats.org/officeDocument/2006/relationships/notesSlide" Target="/ppt/notesSlides/notesSlide5.xml" Id="Rb2728ab7a238496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0fdfb6ee2f44a9" /><Relationship Type="http://schemas.openxmlformats.org/officeDocument/2006/relationships/image" Target="/ppt/media/image9.png" Id="Ra0c91ac5a4954919" /><Relationship Type="http://schemas.openxmlformats.org/officeDocument/2006/relationships/image" Target="/ppt/media/image10.png" Id="Raa671abbccc9466d" /><Relationship Type="http://schemas.openxmlformats.org/officeDocument/2006/relationships/notesSlide" Target="/ppt/notesSlides/notesSlide6.xml" Id="R2f07a96d32264f8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f91a6c9ff54891" /><Relationship Type="http://schemas.openxmlformats.org/officeDocument/2006/relationships/image" Target="/ppt/media/image11.png" Id="Re2541201625744d7" /><Relationship Type="http://schemas.openxmlformats.org/officeDocument/2006/relationships/notesSlide" Target="/ppt/notesSlides/notesSlide7.xml" Id="Rb8193cd1b8c5484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f00238c49f446f" /><Relationship Type="http://schemas.openxmlformats.org/officeDocument/2006/relationships/image" Target="/ppt/media/image12.png" Id="R4785d657d92d4e11" /><Relationship Type="http://schemas.openxmlformats.org/officeDocument/2006/relationships/notesSlide" Target="/ppt/notesSlides/notesSlide8.xml" Id="R408c9166958e453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C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60ed71c5ae4f0f"/>
          <a:stretch xmlns:a="http://schemas.openxmlformats.org/drawingml/2006/main"/>
        </p:blipFill>
        <p:spPr>
          <a:xfrm xmlns:a="http://schemas.openxmlformats.org/drawingml/2006/main">
            <a:off x="609600" y="269185"/>
            <a:ext cx="1809750" cy="56653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AFE035-040D-415C-A765-E2E1F6CD6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572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01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6617A4-7DC5-43FD-BB85-BCD79558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言林数字人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E606B6-3215-4D14-9F41-0C169FC7A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62293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网景盛世 AI 实验室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6F5247-0E1D-44B2-B798-24246699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6381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85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585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言林数字人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C45DF5-C720-4380-B07E-876DC398E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000375"/>
            <a:ext cx="657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270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从一份 PPT，开始一场数字人讲解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A77D8A-54AE-4BDA-BD97-B481AFBA9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191000"/>
            <a:ext cx="6000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PPT 自动写稿 · 逐页讲解</a:t>
            </a:r>
          </a:p>
          <a:p xmlns:a="http://schemas.openxmlformats.org/drawingml/2006/main">
            <a:pPr>
              <a:defRPr sz="225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现场问答 · 预生成视频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ecee0c39194462"/>
          <a:stretch xmlns:a="http://schemas.openxmlformats.org/drawingml/2006/main"/>
        </p:blipFill>
        <p:spPr>
          <a:xfrm xmlns:a="http://schemas.openxmlformats.org/drawingml/2006/main">
            <a:off x="7572375" y="1690688"/>
            <a:ext cx="3857625" cy="3857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002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f8ca2f960744ad"/>
          <a:stretch xmlns:a="http://schemas.openxmlformats.org/drawingml/2006/main"/>
        </p:blipFill>
        <p:spPr>
          <a:xfrm xmlns:a="http://schemas.openxmlformats.org/drawingml/2006/main">
            <a:off x="609600" y="269185"/>
            <a:ext cx="1809750" cy="56653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4158F7-AF1D-4828-A32A-F89008DC3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572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02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329956-BCA8-4A15-B2F8-9CB5F49DA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言林数字人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952141-0825-4108-A88A-CCA4AA0FE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62293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网景盛世 AI 实验室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737041-C2FE-4FA8-B3C4-1B994BE53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根据 PPT，自动生成讲稿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A0AF13-FEE9-4D3B-8BAE-41DB5732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0478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从页面内容整理出逐页讲解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7B4D4C-290A-49C2-835F-C9B94D4F8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32385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8D40CE-C5C0-40D1-9844-0EB68B351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0"/>
            <a:ext cx="95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A74253-4D02-4872-BD46-2C678287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434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读懂 PPT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7C5818-A116-476B-92C3-FB2E938CA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768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提取每页图文与讲解重点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698FAE-CE8B-45E3-AF99-DC534F3CF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495675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5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DA9213-313C-43FC-98E2-BB5B4BEF6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381375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675878-3C37-40C5-940D-849AA315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524250"/>
            <a:ext cx="809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DF5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E2A9C0-98B9-4621-8C44-67ECCF458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62375"/>
            <a:ext cx="119062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47E691-F8E0-4424-83A0-546E9BA46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971925"/>
            <a:ext cx="9048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B6E492-332B-430A-B7E2-7FF69B4B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3971925"/>
            <a:ext cx="2857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CA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B2379A-C7AD-42CB-BE16-CDBAC54A5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90525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AB8C7E-8054-4915-9768-17511212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32385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4D18F9-FDC1-44C4-A3A1-137B3990D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48000"/>
            <a:ext cx="95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3255AD-2DED-4CF9-BFA1-159D38F81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3434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生成讲稿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1E5C28-7171-40ED-AAB4-F75B04028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8768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补充背景，逐页审阅修改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04B1E2-808F-40F8-8BB4-9CC40EFD8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333750"/>
            <a:ext cx="1190625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99726A-6DB3-408D-90B2-FE33E8BA5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505200"/>
            <a:ext cx="857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ACC373-E70B-40FD-BED3-0972DA61E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714750"/>
            <a:ext cx="571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E2BDFF-F414-4F15-8F18-9FC3C970E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924300"/>
            <a:ext cx="857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8202A9-5FBB-4E52-A0F2-5C1782F35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133850"/>
            <a:ext cx="571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3945E12-1B1D-45F8-AA5B-D4211C003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90525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509419-B8BE-43E0-853E-DDE522F36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895600"/>
            <a:ext cx="32385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34EA8A-4D53-45D8-AE6C-311ED4A6C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048000"/>
            <a:ext cx="95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75FD76A-D162-430F-ABBD-DA3CD4147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3434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交给言林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D069290-7EA5-4A12-B5BB-4C1CFC80D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8768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按页介绍，配合现场交流</a:t>
            </a:r>
          </a:p>
        </p:txBody>
      </p:sp>
      <p:pic>
        <p:nvPicPr>
          <p:cNvPr id="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72553de2424fe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82125" y="3333750"/>
            <a:ext cx="1028700" cy="1028700"/>
          </a:xfrm>
          <a:prstGeom xmlns:a="http://schemas.openxmlformats.org/drawingml/2006/main" prst="rect">
            <a:avLst/>
          </a:prstGeom>
        </p:spPr>
      </p:pic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B59CB91-B3D1-432D-8E89-49B7FB6B0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29275"/>
            <a:ext cx="1076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已有演示材料，成为可编辑、可讲解的内容。</a:t>
            </a:r>
          </a:p>
        </p:txBody>
      </p:sp>
    </p:spTree>
    <p:extLst>
      <p:ext uri="{BB962C8B-B14F-4D97-AF65-F5344CB8AC3E}">
        <p14:creationId xmlns:p14="http://schemas.microsoft.com/office/powerpoint/2010/main" val="19434054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C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1542ea08ae4506"/>
          <a:stretch xmlns:a="http://schemas.openxmlformats.org/drawingml/2006/main"/>
        </p:blipFill>
        <p:spPr>
          <a:xfrm xmlns:a="http://schemas.openxmlformats.org/drawingml/2006/main">
            <a:off x="609600" y="269185"/>
            <a:ext cx="1809750" cy="56653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561775-D50A-4EAE-844F-4C280C21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572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03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229980-9D92-4254-BA44-DEC3F168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言林数字人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AF24E-785A-4A2E-8AD1-BED9E52C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62293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网景盛世 AI 实验室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54FC61-9335-4673-816B-3AD5BCCFD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随时提问，答完续讲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4E6EC3-DE44-4B62-B33C-D96D28BD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0478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问答与讲解衔接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CFC83C-8277-42DA-BDEB-B72CC4DD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10972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79EA6D-AE67-448E-8E9F-01B0F587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962275"/>
            <a:ext cx="10382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观众提问：这部分内容能再介绍一下吗？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21E405-0891-4E07-AE2A-B54DEF88B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14775"/>
            <a:ext cx="25146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5F9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354206-82A0-46F3-9223-68B95BF1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0481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2ED3C0-C888-4619-B982-31217D0EB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429125"/>
            <a:ext cx="22193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保存讲解位置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439DE9-930A-4390-8487-56A8D602C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4229100"/>
            <a:ext cx="304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D773F7-17D4-49E1-9D47-1EB3C351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914775"/>
            <a:ext cx="25146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5F9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388A59-B721-4DFD-A29B-11306F62C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40481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7287E7-A048-42E1-BB9A-62BF401CD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4429125"/>
            <a:ext cx="22193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检索相关资料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E34DC6-62BF-4584-A30D-7D06595FC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229100"/>
            <a:ext cx="304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D664D2-FAAF-4070-B5E3-8F177867D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914775"/>
            <a:ext cx="25146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1CC4B2-C723-4A07-8EEB-29E0C472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0481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F003D5-9ABE-4496-856B-520F5D73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429125"/>
            <a:ext cx="22193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组织回答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E10F33-13CE-4815-AF6B-C69C0F764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229100"/>
            <a:ext cx="304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64FC5C-7353-4D9F-9EB2-EFB017F10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914775"/>
            <a:ext cx="25146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5F9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AC69A5-D446-44E2-8F65-E2912ED76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4048125"/>
            <a:ext cx="2095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7E5A7E-959C-4833-81E9-0C6BA38C0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4429125"/>
            <a:ext cx="22193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回到原页续讲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ACC97D-9D6E-439D-A711-D74624430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5362575"/>
            <a:ext cx="85153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DF5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887DCC-265A-47E6-B922-006E8CF3B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55626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讲解 → 提问与解答 → 继续讲解</a:t>
            </a:r>
          </a:p>
        </p:txBody>
      </p:sp>
    </p:spTree>
    <p:extLst>
      <p:ext uri="{BB962C8B-B14F-4D97-AF65-F5344CB8AC3E}">
        <p14:creationId xmlns:p14="http://schemas.microsoft.com/office/powerpoint/2010/main" val="4491508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6dc7a7fc1f4f0e"/>
          <a:stretch xmlns:a="http://schemas.openxmlformats.org/drawingml/2006/main"/>
        </p:blipFill>
        <p:spPr>
          <a:xfrm xmlns:a="http://schemas.openxmlformats.org/drawingml/2006/main">
            <a:off x="609600" y="269185"/>
            <a:ext cx="1809750" cy="56653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BC292D-1577-4124-AF73-E16189336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572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04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9F083A-9371-4C72-940E-346B30040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言林数字人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ACB134-95C5-46C0-8BC9-F1D67289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62293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网景盛世 AI 实验室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BE632-1030-4BA3-9DEC-C9E69C28F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提前制作，反复播放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B07837-3DB9-4674-85FA-06D809D69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0478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把确认好的讲稿制作成数字人视频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57C484-6F08-44DF-B24B-72367F8CF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32385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1F6BF2-A2EB-45E8-AFBC-D0AABA942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0"/>
            <a:ext cx="95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准备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79BE2A-EA3F-44FC-99CC-705C5058C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434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确认内容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DDB9CF-F3B0-4B59-8D9A-21F334C8A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768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幻灯片、讲稿与数字形象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E92F5A-1473-4889-B551-10F52104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" y="3495675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5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CFC387-D4A9-4723-927D-7EF0A0B46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381375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391C60-0B56-4A34-843A-CF4A04E4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524250"/>
            <a:ext cx="809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DF5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82C453-BD00-49C9-8B8E-020C0EA02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62375"/>
            <a:ext cx="119062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14A4CC-9D89-4E2D-AADD-92CF12CBC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71925"/>
            <a:ext cx="9048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F1422A-CC3C-4363-96DA-C40689126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971925"/>
            <a:ext cx="2857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CA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80E4C4-E48B-4AB6-B466-F7C2E840C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90525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A58CF0-E974-4053-B71E-1CB2F9CD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32385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5CDE1C-7C45-4361-AC0C-5DD846875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48000"/>
            <a:ext cx="95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制作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DB73A3-E63E-4BBD-B721-16157530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3434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生成视频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F5C44F-2F93-4407-B68F-D361D968E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8768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声音与口型共同保存</a:t>
            </a:r>
          </a:p>
        </p:txBody>
      </p:sp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ce7202657e4f5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0" y="3333750"/>
            <a:ext cx="1028700" cy="102870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32993C-B291-460E-A190-69060E3E3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90525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EEF246-0BBB-4649-ADA3-2DCFB1BC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895600"/>
            <a:ext cx="32385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8B54FB-DD34-44C8-842D-21B39ADE3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048000"/>
            <a:ext cx="95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使用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7D750C9-EAB7-40AA-AD9B-BF74FD32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3434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按需播放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0C5768-05F1-48AA-8E6F-AD9D99C25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8768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57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用于网页、展厅与固定介绍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D5117F-122F-42CF-9696-9E0DBB8CC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409950"/>
            <a:ext cx="17145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0E220E2-5075-45AE-A201-4CC160C61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3590925"/>
            <a:ext cx="619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0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3225" b="0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▶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C1726F3-98F5-495C-9F5A-7C9644BE2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29275"/>
            <a:ext cx="1076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更新哪一页，就重新准备对应的内容与视频。</a:t>
            </a:r>
          </a:p>
        </p:txBody>
      </p:sp>
    </p:spTree>
    <p:extLst>
      <p:ext uri="{BB962C8B-B14F-4D97-AF65-F5344CB8AC3E}">
        <p14:creationId xmlns:p14="http://schemas.microsoft.com/office/powerpoint/2010/main" val="18729013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C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54c84c3a5e40a8"/>
          <a:stretch xmlns:a="http://schemas.openxmlformats.org/drawingml/2006/main"/>
        </p:blipFill>
        <p:spPr>
          <a:xfrm xmlns:a="http://schemas.openxmlformats.org/drawingml/2006/main">
            <a:off x="609600" y="269185"/>
            <a:ext cx="1809750" cy="56653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2376D5-E285-4677-A8E5-06B056D37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572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05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C4F4EC-3D63-4D60-8B7A-BA1E24AE9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言林数字人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3102A1-BFE9-4BFD-9E4A-C431DF05A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62293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网景盛世 AI 实验室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9182AC-94A2-4EA8-ACE2-6451AF068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回答依据机构资料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AB60A1-37BF-4F32-98F0-44479B85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0478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先检索，再组织回答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CC32BD-8423-4850-8008-2EEAF173B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3095625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C777E7-7368-45B1-8E63-D83DC44CA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019425"/>
            <a:ext cx="2705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机构自己的材料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FF17CE-5A2E-456E-BE0D-BA68212F7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48075"/>
            <a:ext cx="26003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ECADA3-9A31-4F66-9CF3-7CCA0BD34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686175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逐页讲稿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7F7955-9C48-4A8C-95AD-F57A19F56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19575"/>
            <a:ext cx="26003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47CC29-3929-484A-ACA4-38ED6DB54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57675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业务知识库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3BF187-89B2-49D4-93B2-9408F7823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791075"/>
            <a:ext cx="26003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A0FD06-D033-4969-828F-E70A2BDA3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29175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更新后的资料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265030-DA2D-4B3F-B559-06697894E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07670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3EA64F-219D-4401-ABE7-A7BA5F54F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505200"/>
            <a:ext cx="27336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5561B6-505D-4A19-9ACC-5706ED3FB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686175"/>
            <a:ext cx="228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按问题检索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E92742-D389-486E-9298-FF01AD36C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26720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只选择相关段落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139B4A-51E5-49BD-A630-B2B66F2CB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07670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315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474ED5-FB98-42E5-BF7B-8708CF288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876550"/>
            <a:ext cx="3248025" cy="272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096766-B2B4-447D-8A1D-0FC16EDBB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925" y="301942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围绕资料作答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D0D998-B654-4B0C-BF97-AE73E2D86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781425"/>
            <a:ext cx="2667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DF3EF4-C145-432C-95F5-F3A605541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990975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66313D8-2897-4CD1-A884-9612E38FA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00525"/>
            <a:ext cx="2667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16BF64-B2DA-4159-B1A6-A0C786682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410075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D4038A-B75D-416A-B001-D9DB77114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4914900"/>
            <a:ext cx="276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725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讲稿 + 机构知识</a:t>
            </a:r>
          </a:p>
        </p:txBody>
      </p:sp>
    </p:spTree>
    <p:extLst>
      <p:ext uri="{BB962C8B-B14F-4D97-AF65-F5344CB8AC3E}">
        <p14:creationId xmlns:p14="http://schemas.microsoft.com/office/powerpoint/2010/main" val="17541542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c91ac5a4954919"/>
          <a:stretch xmlns:a="http://schemas.openxmlformats.org/drawingml/2006/main"/>
        </p:blipFill>
        <p:spPr>
          <a:xfrm xmlns:a="http://schemas.openxmlformats.org/drawingml/2006/main">
            <a:off x="609600" y="269185"/>
            <a:ext cx="1809750" cy="56653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2BE7CA-1226-46E8-A7EF-4DBE9EAB3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572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06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03F9CA-EA79-4872-9D31-C4DA45B01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言林数字人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5E8D3D-9C8A-4D50-B61B-05089F0C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62293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网景盛世 AI 实验室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846946-DF10-4DDE-99C7-84FEBEED5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按现场节奏，灵活讲解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3783CF-7AF4-403D-94C8-6224C9102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0478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逐页播放，随时暂停与继续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DBCB9E-C513-4981-907B-61FD72A6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680085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18BF3F-2C0D-4308-A024-D8DA004A2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048000"/>
            <a:ext cx="2095500" cy="2266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554F25-B5A0-4EA5-8ED3-67FF489C6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371850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5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7E3E22-AC7E-4D9E-8480-3AD1ABB18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3257550"/>
            <a:ext cx="15240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A2AD92-130D-4F36-8971-52336E88A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400425"/>
            <a:ext cx="809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DF5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6B5522-90DD-46E5-B686-CD40B5198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119062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BED82C-F2D2-4988-BF1B-6A3846E52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848100"/>
            <a:ext cx="9048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0DACE9-628F-4696-9137-7701FAB91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848100"/>
            <a:ext cx="2857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CA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5C8A14-25F5-4317-87A7-6C41F4CD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68630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当前讲解页面</a:t>
            </a:r>
          </a:p>
        </p:txBody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671abbccc9466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38500" y="3048000"/>
            <a:ext cx="2000250" cy="200025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82C6D4-385A-41CC-AB72-544E3D278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048000"/>
            <a:ext cx="173355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B51A77-8313-4421-B700-6F1DD728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3390900"/>
            <a:ext cx="13239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8A8802-3961-43F2-874D-CF8334ECB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3600450"/>
            <a:ext cx="103822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E95AEA-A1B2-4596-86EF-6668AE599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3810000"/>
            <a:ext cx="13239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367344-6D2E-4788-B639-5FF8B87C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4019550"/>
            <a:ext cx="103822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5789C6-07B8-495C-B504-5C6BF3BB7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4229100"/>
            <a:ext cx="13239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C5CFE1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59483C-6AD0-40B9-8741-23A4754FE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429250"/>
            <a:ext cx="62198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CFE1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61CAA7-2545-4748-B65C-3CB70A74E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429250"/>
            <a:ext cx="2667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DF5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C1F698-0537-4F5C-95E1-6AF45051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9527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讨论时暂停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374D51-0418-474D-8599-7312C6445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409950"/>
            <a:ext cx="3524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先交流，再从原位置继续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8F3BE8F-F584-40CE-918C-46B09B9F0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191000"/>
            <a:ext cx="3524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选择重点页面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4910066-F81D-4AB0-93D6-068D9161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648200"/>
            <a:ext cx="3524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完整播放，也能重点介绍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38EE5A6-6480-42B5-904E-BA04E79A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5343525"/>
            <a:ext cx="3505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650" b="1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暂停  /  继续  /  选页</a:t>
            </a:r>
          </a:p>
        </p:txBody>
      </p:sp>
    </p:spTree>
    <p:extLst>
      <p:ext uri="{BB962C8B-B14F-4D97-AF65-F5344CB8AC3E}">
        <p14:creationId xmlns:p14="http://schemas.microsoft.com/office/powerpoint/2010/main" val="3085263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C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541201625744d7"/>
          <a:stretch xmlns:a="http://schemas.openxmlformats.org/drawingml/2006/main"/>
        </p:blipFill>
        <p:spPr>
          <a:xfrm xmlns:a="http://schemas.openxmlformats.org/drawingml/2006/main">
            <a:off x="609600" y="269185"/>
            <a:ext cx="1809750" cy="56653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37EE77-0720-438B-83E3-F901CB4DC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572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07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F7000D-F02D-476C-AEE0-44A956BEF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言林数字人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338D6A-F322-4570-8BB5-5EC7C9D2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62293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网景盛世 AI 实验室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57689A-9135-4DA8-8CE8-6834A08C8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常驻业务现场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FCD382-17E3-40DF-ABEB-1C48F3F7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0478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一套讲解能力，适配不同业务内容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C7E85B-848D-4776-A967-A5B97DEF8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3721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0CE457-D396-426B-964C-D0A46035A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95625"/>
            <a:ext cx="838200" cy="828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01A738-6512-4F99-B6A1-88F5F8D7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3238500"/>
            <a:ext cx="5715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DF5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016162-2A5F-4C1C-A530-C60CFFBAF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352800"/>
            <a:ext cx="57150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DF5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B6A261-3B32-4744-A958-A071E241C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352800"/>
            <a:ext cx="57150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DF5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D3DB84-CBB3-4278-928F-5724ED02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3352800"/>
            <a:ext cx="57150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DF5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094F70-2A14-43AC-922E-8EDD8BCF5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3733800"/>
            <a:ext cx="571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DF5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7EAD1C-A7FC-4C16-BD59-6994B34D7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475" y="3076575"/>
            <a:ext cx="3810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政务大厅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B3081E-A47A-4045-BAEC-0A7E487DC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475" y="3600450"/>
            <a:ext cx="38481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服务说明与政策材料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CEAEFC-A843-46E0-8A53-F6ADA190E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857500"/>
            <a:ext cx="53721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CD6238-98EE-4D4D-8408-256C5BDC3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095625"/>
            <a:ext cx="838200" cy="828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BE0565-EA3B-4F71-86BF-AD3D3B3CB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3248025"/>
            <a:ext cx="5524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F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61F23A-6B4E-4850-921E-B0ECB6B3C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3781425"/>
            <a:ext cx="2095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DF5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1D2008-71DB-4C61-A9B3-B35BC5F7B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175" y="3076575"/>
            <a:ext cx="3810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展厅展馆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29CB79-3394-41F4-9B0D-1607E3E9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175" y="3600450"/>
            <a:ext cx="38481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展项介绍与导览内容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81A294-C1F2-4DC6-AAA7-512A042A7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53721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5E30CD-EAF4-48E5-8EFD-F83BB6A05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00575"/>
            <a:ext cx="838200" cy="828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75D3CA-2829-4BBB-B03E-BA571B4AB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772025"/>
            <a:ext cx="571500" cy="390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F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CC960E-4D87-489B-828B-7BD4B73DF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181600"/>
            <a:ext cx="47625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3DF5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8BC23D-CE81-458D-924F-E06397BDD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475" y="4581525"/>
            <a:ext cx="3810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会议汇报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C588F51-A4AA-4675-B5E1-AD3D8E74E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475" y="5105400"/>
            <a:ext cx="38481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汇报材料与交流问答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154446C-31B4-49A6-AAE1-B89F130E4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362450"/>
            <a:ext cx="53721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3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1BE07CA-3F50-4059-B65A-6C5B15FB0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600575"/>
            <a:ext cx="838200" cy="828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648CB87-3B31-4B6D-B98B-92A9CEAC2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72025"/>
            <a:ext cx="276225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F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1E36A57-1A88-4275-820A-DD2BB8BA0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772025"/>
            <a:ext cx="276225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0B3DF5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62CB574-6C13-43F1-97C9-E54C23B00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175" y="4581525"/>
            <a:ext cx="3810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企业培训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E93D24D-C5A0-4642-B928-F3F4077B6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175" y="5105400"/>
            <a:ext cx="38481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课程讲授与知识解答</a:t>
            </a:r>
          </a:p>
        </p:txBody>
      </p:sp>
    </p:spTree>
    <p:extLst>
      <p:ext uri="{BB962C8B-B14F-4D97-AF65-F5344CB8AC3E}">
        <p14:creationId xmlns:p14="http://schemas.microsoft.com/office/powerpoint/2010/main" val="8467050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85d657d92d4e11"/>
          <a:stretch xmlns:a="http://schemas.openxmlformats.org/drawingml/2006/main"/>
        </p:blipFill>
        <p:spPr>
          <a:xfrm xmlns:a="http://schemas.openxmlformats.org/drawingml/2006/main">
            <a:off x="609600" y="269185"/>
            <a:ext cx="1809750" cy="56653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7E4E9F-2819-4F89-ACEF-D9D3F488A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572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08 / 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039583-89FB-44EE-8A0D-0DFBB2B33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29350"/>
            <a:ext cx="523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言林数字人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E0C753-2EAC-4F0C-823E-AA99C155D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62293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2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网景盛世 AI 实验室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15DCA5-F500-4DA2-BF2C-76BBD8D5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39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本地化部署与试用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97E22A-174E-48A8-95ED-F68E476E3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04787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业务资料留在机构网络内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59D308-E821-4DA0-B212-30B2F5990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71775"/>
            <a:ext cx="620077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4F9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7CC309-4BFB-4802-B721-30B945394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09875"/>
            <a:ext cx="647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17CCB9-3796-47E2-854B-2B1AD2100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809875"/>
            <a:ext cx="5286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接入 · 幻灯片 / 讲稿 / 提问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D9E1D4-F4D0-4639-AAB2-6F658D62D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76600"/>
            <a:ext cx="620077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BCF852-4BBF-49EE-B5A9-14886BCCE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14700"/>
            <a:ext cx="647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13F2A2-D8C2-4525-8346-A769BFC6E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314700"/>
            <a:ext cx="5286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检索 · 机构资料中的相关段落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87570D-9183-4079-BDBE-5703D8D52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620077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F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0E7CE9-49E1-4D9F-BA0B-5AF291F02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9525"/>
            <a:ext cx="647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42A436-40A0-4521-A4E1-7BD07A9B2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819525"/>
            <a:ext cx="5286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模型 · 理解内容并组织回答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7E72EF-95A9-4016-B7A6-15C0CD96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620077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4F9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EF6383-531B-4F1C-8D3D-638EFA86D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24350"/>
            <a:ext cx="647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E76919-4810-4697-8940-23BAEB842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324350"/>
            <a:ext cx="5286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形象 · 声音与口型画面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9D08D6-72AA-46C8-A5FD-87CB6149F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91075"/>
            <a:ext cx="620077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4F9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8AC789-CD3F-4A4A-BB32-122556A5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29175"/>
            <a:ext cx="647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627437-E998-4F86-966F-58DD5A051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829175"/>
            <a:ext cx="5286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播放 · 讲解、问答与续讲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25FF7D-B9EE-48BB-9919-A467ACDFE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95900"/>
            <a:ext cx="620077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F4F9"/>
          </a:solidFill>
          <a:ln xmlns:a="http://schemas.openxmlformats.org/drawingml/2006/main" w="9525">
            <a:solidFill>
              <a:srgbClr val="DBE3F7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D9233D-171A-417E-841C-7C5F9BCDC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34000"/>
            <a:ext cx="647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06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A60C59-C1B0-422A-9BFC-26D6049A2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334000"/>
            <a:ext cx="5286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1725" b="0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部署 · 机构网络与算力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2F23F0-AFB2-4847-BC17-D2E49635E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3190875"/>
            <a:ext cx="42672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业务资料留在机构网络内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F3CA15-7043-4F86-8650-BE2153D7D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3952875"/>
            <a:ext cx="40576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26B7C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626B7C"/>
                </a:solidFill>
                <a:latin typeface="PingFang SC"/>
                <a:ea typeface="PingFang SC"/>
                <a:cs typeface="PingFang SC"/>
              </a:rPr>
              <a:t>按业务需求与部署条件安排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1E8CAB-6EA4-406E-8100-AEADAF918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4791075"/>
            <a:ext cx="4143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101727"/>
                </a:solidFill>
                <a:latin typeface="PingFang SC"/>
                <a:ea typeface="PingFang SC"/>
                <a:cs typeface="PingFang SC"/>
              </a:rPr>
              <a:t>欢迎政企客户联系试用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EC0CB87-EFB5-45F9-A10D-152535D60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5324475"/>
            <a:ext cx="4000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0B3DF5"/>
                </a:solidFill>
                <a:latin typeface="PingFang SC"/>
                <a:ea typeface="PingFang SC"/>
                <a:cs typeface="PingFang SC"/>
              </a:defRPr>
            </a:pPr>
            <a:r>
              <a:rPr sz="1950" b="0">
                <a:solidFill>
                  <a:srgbClr val="0B3DF5"/>
                </a:solidFill>
                <a:latin typeface="PingFang SC"/>
                <a:ea typeface="PingFang SC"/>
                <a:cs typeface="PingFang SC"/>
              </a:rPr>
              <a:t>ai@coolwei.com</a:t>
            </a:r>
          </a:p>
        </p:txBody>
      </p:sp>
    </p:spTree>
    <p:extLst>
      <p:ext uri="{BB962C8B-B14F-4D97-AF65-F5344CB8AC3E}">
        <p14:creationId xmlns:p14="http://schemas.microsoft.com/office/powerpoint/2010/main" val="19058523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2026-09-20T08:38:41.4350000Z</dcterms:created>
  <dcterms:modified xsi:type="dcterms:W3CDTF">2026-09-20T08:38:41.4350000Z</dcterms:modified>
</coreProperties>
</file>